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1111" r:id="rId2"/>
    <p:sldId id="1112" r:id="rId3"/>
    <p:sldId id="1113" r:id="rId4"/>
    <p:sldId id="1114" r:id="rId5"/>
    <p:sldId id="1115" r:id="rId6"/>
    <p:sldId id="1117" r:id="rId7"/>
    <p:sldId id="1116" r:id="rId8"/>
    <p:sldId id="950" r:id="rId9"/>
    <p:sldId id="1090" r:id="rId10"/>
    <p:sldId id="1059" r:id="rId11"/>
    <p:sldId id="1055" r:id="rId12"/>
    <p:sldId id="1133" r:id="rId13"/>
    <p:sldId id="1134" r:id="rId14"/>
    <p:sldId id="1135" r:id="rId15"/>
    <p:sldId id="1136" r:id="rId16"/>
    <p:sldId id="523" r:id="rId17"/>
    <p:sldId id="1137" r:id="rId18"/>
    <p:sldId id="526" r:id="rId19"/>
    <p:sldId id="532" r:id="rId20"/>
    <p:sldId id="527" r:id="rId21"/>
    <p:sldId id="528" r:id="rId22"/>
    <p:sldId id="529" r:id="rId23"/>
    <p:sldId id="530" r:id="rId24"/>
    <p:sldId id="531" r:id="rId25"/>
    <p:sldId id="656" r:id="rId26"/>
    <p:sldId id="657" r:id="rId27"/>
    <p:sldId id="661" r:id="rId28"/>
    <p:sldId id="658" r:id="rId29"/>
    <p:sldId id="659" r:id="rId30"/>
    <p:sldId id="660" r:id="rId31"/>
    <p:sldId id="713" r:id="rId32"/>
    <p:sldId id="642" r:id="rId33"/>
    <p:sldId id="643" r:id="rId34"/>
    <p:sldId id="644" r:id="rId35"/>
    <p:sldId id="645" r:id="rId36"/>
    <p:sldId id="1109" r:id="rId37"/>
    <p:sldId id="518" r:id="rId38"/>
    <p:sldId id="520" r:id="rId39"/>
    <p:sldId id="521" r:id="rId40"/>
    <p:sldId id="522" r:id="rId41"/>
    <p:sldId id="838" r:id="rId42"/>
    <p:sldId id="840" r:id="rId43"/>
    <p:sldId id="1127" r:id="rId44"/>
    <p:sldId id="841" r:id="rId45"/>
    <p:sldId id="842" r:id="rId46"/>
    <p:sldId id="843" r:id="rId47"/>
    <p:sldId id="525" r:id="rId48"/>
    <p:sldId id="1110" r:id="rId49"/>
    <p:sldId id="954" r:id="rId50"/>
    <p:sldId id="1010" r:id="rId51"/>
    <p:sldId id="1131" r:id="rId52"/>
    <p:sldId id="1150" r:id="rId53"/>
    <p:sldId id="1132" r:id="rId54"/>
    <p:sldId id="1151" r:id="rId55"/>
    <p:sldId id="1129" r:id="rId56"/>
    <p:sldId id="1152" r:id="rId57"/>
    <p:sldId id="1130" r:id="rId58"/>
    <p:sldId id="1084" r:id="rId59"/>
    <p:sldId id="1138" r:id="rId60"/>
    <p:sldId id="1139" r:id="rId61"/>
    <p:sldId id="1140" r:id="rId62"/>
    <p:sldId id="1141" r:id="rId63"/>
    <p:sldId id="524" r:id="rId64"/>
    <p:sldId id="1142" r:id="rId65"/>
    <p:sldId id="1143" r:id="rId66"/>
    <p:sldId id="1144" r:id="rId67"/>
    <p:sldId id="1145" r:id="rId68"/>
    <p:sldId id="1146" r:id="rId69"/>
    <p:sldId id="1147" r:id="rId70"/>
    <p:sldId id="1148" r:id="rId71"/>
    <p:sldId id="1149" r:id="rId72"/>
    <p:sldId id="1122" r:id="rId73"/>
    <p:sldId id="946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" id="{0C78759B-5879-49C9-9B6D-D824B7715B80}">
          <p14:sldIdLst>
            <p14:sldId id="1111"/>
            <p14:sldId id="1112"/>
            <p14:sldId id="1113"/>
            <p14:sldId id="1114"/>
            <p14:sldId id="1115"/>
            <p14:sldId id="1117"/>
            <p14:sldId id="1116"/>
          </p14:sldIdLst>
        </p14:section>
        <p14:section name="Main Service" id="{1F80873B-EF87-4756-A9D6-A147B579BB11}">
          <p14:sldIdLst>
            <p14:sldId id="950"/>
            <p14:sldId id="1090"/>
            <p14:sldId id="1059"/>
            <p14:sldId id="1055"/>
            <p14:sldId id="1133"/>
            <p14:sldId id="1134"/>
            <p14:sldId id="1135"/>
            <p14:sldId id="1136"/>
            <p14:sldId id="523"/>
            <p14:sldId id="1137"/>
            <p14:sldId id="526"/>
            <p14:sldId id="532"/>
            <p14:sldId id="527"/>
            <p14:sldId id="528"/>
            <p14:sldId id="529"/>
            <p14:sldId id="530"/>
            <p14:sldId id="531"/>
            <p14:sldId id="656"/>
            <p14:sldId id="657"/>
            <p14:sldId id="661"/>
            <p14:sldId id="658"/>
            <p14:sldId id="659"/>
            <p14:sldId id="660"/>
            <p14:sldId id="713"/>
            <p14:sldId id="642"/>
            <p14:sldId id="643"/>
            <p14:sldId id="644"/>
            <p14:sldId id="645"/>
            <p14:sldId id="1109"/>
            <p14:sldId id="518"/>
            <p14:sldId id="520"/>
            <p14:sldId id="521"/>
            <p14:sldId id="522"/>
            <p14:sldId id="838"/>
            <p14:sldId id="840"/>
            <p14:sldId id="1127"/>
            <p14:sldId id="841"/>
            <p14:sldId id="842"/>
            <p14:sldId id="843"/>
            <p14:sldId id="525"/>
            <p14:sldId id="1110"/>
            <p14:sldId id="954"/>
            <p14:sldId id="1010"/>
            <p14:sldId id="1131"/>
            <p14:sldId id="1150"/>
            <p14:sldId id="1132"/>
            <p14:sldId id="1151"/>
            <p14:sldId id="1129"/>
            <p14:sldId id="1152"/>
            <p14:sldId id="1130"/>
            <p14:sldId id="1084"/>
            <p14:sldId id="1138"/>
            <p14:sldId id="1139"/>
            <p14:sldId id="1140"/>
            <p14:sldId id="1141"/>
            <p14:sldId id="524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2272" autoAdjust="0"/>
  </p:normalViewPr>
  <p:slideViewPr>
    <p:cSldViewPr>
      <p:cViewPr varScale="1">
        <p:scale>
          <a:sx n="92" d="100"/>
          <a:sy n="92" d="100"/>
        </p:scale>
        <p:origin x="1398" y="-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7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6FC7-E2B3-D21C-144F-8D44C704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31AE-0B9C-FEFA-6951-579E5CE8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4D42-A763-2F6E-364C-6664F02A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AA121-9177-2280-A85B-7713B2EF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5000">
        <p14:reveal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7213077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Brandon Lake </a:t>
            </a:r>
            <a:r>
              <a:rPr lang="en-GB" sz="1200" dirty="0" err="1">
                <a:solidFill>
                  <a:schemeClr val="bg1"/>
                </a:solidFill>
              </a:rPr>
              <a:t>MusicFor</a:t>
            </a:r>
            <a:r>
              <a:rPr lang="en-GB" sz="1200" dirty="0">
                <a:solidFill>
                  <a:schemeClr val="bg1"/>
                </a:solidFill>
              </a:rPr>
              <a:t> Humans </a:t>
            </a:r>
            <a:r>
              <a:rPr lang="en-GB" sz="1200" dirty="0" err="1">
                <a:solidFill>
                  <a:schemeClr val="bg1"/>
                </a:solidFill>
              </a:rPr>
              <a:t>PublishingMaverick</a:t>
            </a:r>
            <a:r>
              <a:rPr lang="en-GB" sz="1200" dirty="0">
                <a:solidFill>
                  <a:schemeClr val="bg1"/>
                </a:solidFill>
              </a:rPr>
              <a:t> City </a:t>
            </a:r>
            <a:r>
              <a:rPr lang="en-GB" sz="1200" dirty="0" err="1">
                <a:solidFill>
                  <a:schemeClr val="bg1"/>
                </a:solidFill>
              </a:rPr>
              <a:t>PublishingCapitol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GenesisCapitol</a:t>
            </a:r>
            <a:r>
              <a:rPr lang="en-GB" sz="1200" dirty="0">
                <a:solidFill>
                  <a:schemeClr val="bg1"/>
                </a:solidFill>
              </a:rPr>
              <a:t> CMG </a:t>
            </a:r>
            <a:r>
              <a:rPr lang="en-GB" sz="1200" dirty="0" err="1">
                <a:solidFill>
                  <a:schemeClr val="bg1"/>
                </a:solidFill>
              </a:rPr>
              <a:t>ParagonHousefires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SoundsWriter's</a:t>
            </a:r>
            <a:r>
              <a:rPr lang="en-GB" sz="1200" dirty="0">
                <a:solidFill>
                  <a:schemeClr val="bg1"/>
                </a:solidFill>
              </a:rPr>
              <a:t> Roof </a:t>
            </a:r>
            <a:r>
              <a:rPr lang="en-GB" sz="1200" dirty="0" err="1">
                <a:solidFill>
                  <a:schemeClr val="bg1"/>
                </a:solidFill>
              </a:rPr>
              <a:t>PublishingMusic</a:t>
            </a:r>
            <a:r>
              <a:rPr lang="en-GB" sz="1200" dirty="0">
                <a:solidFill>
                  <a:schemeClr val="bg1"/>
                </a:solidFill>
              </a:rPr>
              <a:t> by Elevation Worship Publishing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Note: Reproduction of this sheet music requires a CCLI Music Reproduction Licence. Please report all copies.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712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130481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in the valley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on the mountain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when I’m sure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I’m doubting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18027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outnumbered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when surrounded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praise is the water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enemies drown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209865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338029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when I feel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I’ll praise when I don’t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still in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149304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my praise is a weapon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It’s more than a sound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praise is the shout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brings Jericho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14334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long as I’m breathing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got a reason to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260688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E240-4314-CF97-76B2-70ACF0B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D2CE4-B84F-F8AA-DD96-CEF8D733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61291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sovereign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reign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 rose and defeated the grave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I’ll 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faithful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You’re true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</a:t>
            </a:r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there’s nobody greater than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271727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6995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392845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won’t be quiet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God is alive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How could I keep it inside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 oh my soul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5391" y="0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1/12</a:t>
            </a:r>
          </a:p>
        </p:txBody>
      </p:sp>
    </p:spTree>
    <p:extLst>
      <p:ext uri="{BB962C8B-B14F-4D97-AF65-F5344CB8AC3E}">
        <p14:creationId xmlns:p14="http://schemas.microsoft.com/office/powerpoint/2010/main" val="314717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Let everything that has breath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Praise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187518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Firm Foundation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(He Won't)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7188203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Austin Davis | Chandler Moore | Cody Carnes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For Humans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(Admin by Essential Music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TBCO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Writer's Roof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A.L.K.D. Music (Admin. by Watershed Music Group (Admin. by Capitol CMG Publishing))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54868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Christ is my firm foundation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 rock on which I 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everything around me is shaken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never been more glad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I put my faith in Jesus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through generations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9372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I've still got joy in chaos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I've got peace that makes no sense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I won't be going under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not held by my own strength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I've built my life on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never let me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He's faithful in every season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why would He fail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975335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 won’t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He won't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 won't fail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41466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28A9-741D-CF60-2399-421C3EF7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79337-C547-7D99-F64D-E78D1B23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19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Rain came and wind blew</a:t>
            </a:r>
          </a:p>
          <a:p>
            <a:r>
              <a:rPr lang="en-GB" sz="4000" dirty="0">
                <a:solidFill>
                  <a:schemeClr val="bg1"/>
                </a:solidFill>
              </a:rPr>
              <a:t>My house was built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safe with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14112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I'm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I’m standing strong on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I’m going to make it through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‘Cause</a:t>
            </a:r>
            <a:r>
              <a:rPr lang="en-GB" sz="4000" dirty="0">
                <a:solidFill>
                  <a:schemeClr val="bg1"/>
                </a:solidFill>
              </a:rPr>
              <a:t> my house is built on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990000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give hope You restore </a:t>
            </a:r>
            <a:r>
              <a:rPr lang="en-GB" sz="4400" dirty="0" err="1">
                <a:solidFill>
                  <a:schemeClr val="bg1"/>
                </a:solidFill>
              </a:rPr>
              <a:t>ev'ry</a:t>
            </a:r>
            <a:r>
              <a:rPr lang="en-GB" sz="44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75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1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684826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3AA5-6763-94EB-7660-D16A2DD4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693C2-3BD9-62C4-A749-31BE1527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0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7C63-0095-D839-4D14-6473095F0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E4F01-6E51-E4FD-CEA7-90B03C59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41732-B0E0-C46B-C5F2-E0E8955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5BD60-F137-560F-2FFD-32D168A3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2543-7125-72B3-B9EE-78FACA43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B3515-7D43-571C-F08A-FA3F17723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0103B-697D-2B88-D990-B9F333F9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1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9999E-2AC4-106D-1EC6-BBF8C76D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0"/>
            <a:ext cx="484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4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7B9C-F9A1-7659-93D2-3F64E265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E2D01-874A-4AB5-FE12-1F44BC0A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57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1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645B-5DDF-D1EC-38B2-001E9201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24BB6-0166-BEE6-BDE6-C9CB4BDD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EE7B-1DB0-CE1A-B67F-67F15C51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3B932-DD70-88CB-0FFB-702D9E48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2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Too Good To Not Believe</a:t>
            </a:r>
            <a:b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7174874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| Chris Davenport | Cody Carnes | Josh Silverberg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2021 Capitol CMG Paragon; </a:t>
            </a:r>
            <a:r>
              <a:rPr lang="en-GB" sz="1200" dirty="0" err="1">
                <a:solidFill>
                  <a:schemeClr val="bg1"/>
                </a:solidFill>
              </a:rPr>
              <a:t>CDavs</a:t>
            </a:r>
            <a:r>
              <a:rPr lang="en-GB" sz="1200" dirty="0">
                <a:solidFill>
                  <a:schemeClr val="bg1"/>
                </a:solidFill>
              </a:rPr>
              <a:t> Music; Songs For TIM; Writer's Roof Publishing; Curb Congregation Songs; River Wild; Bethel Music Publishing; Brandon Lake Music; Maverick City Publishing Worldwide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19377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44D67-70A5-4B63-0F90-89F18677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46BD9-F307-6960-34C0-E1FF6A10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lived stories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That have proved Your faithfulness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miracles my mind can’t comprehend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There is beauty in what I can’t understand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it’s You Jesus it’s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1/12</a:t>
            </a:r>
          </a:p>
        </p:txBody>
      </p:sp>
    </p:spTree>
    <p:extLst>
      <p:ext uri="{BB962C8B-B14F-4D97-AF65-F5344CB8AC3E}">
        <p14:creationId xmlns:p14="http://schemas.microsoft.com/office/powerpoint/2010/main" val="4003481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(I believe) You’re the wonder-working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the wonder-working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the miracles I’ve seen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2/12</a:t>
            </a:r>
          </a:p>
        </p:txBody>
      </p:sp>
    </p:spTree>
    <p:extLst>
      <p:ext uri="{BB962C8B-B14F-4D97-AF65-F5344CB8AC3E}">
        <p14:creationId xmlns:p14="http://schemas.microsoft.com/office/powerpoint/2010/main" val="1286662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the wonder-working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 heal because You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the miracles we’ll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1704271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4/12</a:t>
            </a:r>
          </a:p>
        </p:txBody>
      </p:sp>
    </p:spTree>
    <p:extLst>
      <p:ext uri="{BB962C8B-B14F-4D97-AF65-F5344CB8AC3E}">
        <p14:creationId xmlns:p14="http://schemas.microsoft.com/office/powerpoint/2010/main" val="484963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 can’t resurrect a man with my own hands</a:t>
            </a:r>
          </a:p>
          <a:p>
            <a:r>
              <a:rPr lang="en-GB" sz="4000" dirty="0">
                <a:solidFill>
                  <a:schemeClr val="bg1"/>
                </a:solidFill>
              </a:rPr>
              <a:t>But just the mention of Your name can raise the dead</a:t>
            </a:r>
          </a:p>
          <a:p>
            <a:r>
              <a:rPr lang="en-GB" sz="4000" dirty="0">
                <a:solidFill>
                  <a:schemeClr val="bg1"/>
                </a:solidFill>
              </a:rPr>
              <a:t>So all the glory to the only One who can</a:t>
            </a:r>
          </a:p>
          <a:p>
            <a:r>
              <a:rPr lang="en-GB" sz="4000" dirty="0">
                <a:solidFill>
                  <a:schemeClr val="bg1"/>
                </a:solidFill>
              </a:rPr>
              <a:t>Jesus it’s You Jesus it’s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5/12</a:t>
            </a:r>
          </a:p>
        </p:txBody>
      </p:sp>
    </p:spTree>
    <p:extLst>
      <p:ext uri="{BB962C8B-B14F-4D97-AF65-F5344CB8AC3E}">
        <p14:creationId xmlns:p14="http://schemas.microsoft.com/office/powerpoint/2010/main" val="838849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Too good to not believe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After everything I’ve seen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You’re too good to not believe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3360712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cancer disappear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metal plates dissolve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7/12</a:t>
            </a:r>
          </a:p>
        </p:txBody>
      </p:sp>
    </p:spTree>
    <p:extLst>
      <p:ext uri="{BB962C8B-B14F-4D97-AF65-F5344CB8AC3E}">
        <p14:creationId xmlns:p14="http://schemas.microsoft.com/office/powerpoint/2010/main" val="485479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real life resurrection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mental health restored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8/12</a:t>
            </a:r>
          </a:p>
        </p:txBody>
      </p:sp>
    </p:spTree>
    <p:extLst>
      <p:ext uri="{BB962C8B-B14F-4D97-AF65-F5344CB8AC3E}">
        <p14:creationId xmlns:p14="http://schemas.microsoft.com/office/powerpoint/2010/main" val="478883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families reunited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prodigals return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9/12</a:t>
            </a:r>
          </a:p>
        </p:txBody>
      </p:sp>
    </p:spTree>
    <p:extLst>
      <p:ext uri="{BB962C8B-B14F-4D97-AF65-F5344CB8AC3E}">
        <p14:creationId xmlns:p14="http://schemas.microsoft.com/office/powerpoint/2010/main" val="1222826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I’ve seen troubled souls delivered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I’ve seen addicts finally free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10/12</a:t>
            </a:r>
          </a:p>
        </p:txBody>
      </p:sp>
    </p:spTree>
    <p:extLst>
      <p:ext uri="{BB962C8B-B14F-4D97-AF65-F5344CB8AC3E}">
        <p14:creationId xmlns:p14="http://schemas.microsoft.com/office/powerpoint/2010/main" val="47262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EAE4-CE95-236B-2801-45B7BBED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CD3D-BEBC-D6AA-F38B-C1D7F38E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5CDBB-8864-C915-5558-2FD34F8C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000">
        <p14:reveal/>
      </p:transition>
    </mc:Choice>
    <mc:Fallback xmlns="">
      <p:transition spd="slow" advTm="15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We’ll see cities in revival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salvation flood the streets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0280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11/12</a:t>
            </a:r>
          </a:p>
        </p:txBody>
      </p:sp>
    </p:spTree>
    <p:extLst>
      <p:ext uri="{BB962C8B-B14F-4D97-AF65-F5344CB8AC3E}">
        <p14:creationId xmlns:p14="http://schemas.microsoft.com/office/powerpoint/2010/main" val="4258554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We’ll see glory fill the nations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Like the world has never seen</a:t>
            </a:r>
          </a:p>
          <a:p>
            <a:r>
              <a:rPr lang="en-GB" sz="4000" dirty="0">
                <a:solidFill>
                  <a:schemeClr val="bg1"/>
                </a:solidFill>
              </a:rPr>
              <a:t>Don’t you tell me He can’t do it</a:t>
            </a:r>
          </a:p>
          <a:p>
            <a:r>
              <a:rPr lang="en-GB" sz="4000" dirty="0" err="1">
                <a:solidFill>
                  <a:schemeClr val="bg1"/>
                </a:solidFill>
              </a:rPr>
              <a:t>'Cause</a:t>
            </a:r>
            <a:r>
              <a:rPr lang="en-GB" sz="4000" dirty="0">
                <a:solidFill>
                  <a:schemeClr val="bg1"/>
                </a:solidFill>
              </a:rPr>
              <a:t> I know that He can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68498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12/12</a:t>
            </a:r>
          </a:p>
        </p:txBody>
      </p:sp>
    </p:spTree>
    <p:extLst>
      <p:ext uri="{BB962C8B-B14F-4D97-AF65-F5344CB8AC3E}">
        <p14:creationId xmlns:p14="http://schemas.microsoft.com/office/powerpoint/2010/main" val="3107297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March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8717</TotalTime>
  <Words>1683</Words>
  <Application>Microsoft Office PowerPoint</Application>
  <PresentationFormat>On-screen Show (4:3)</PresentationFormat>
  <Paragraphs>299</Paragraphs>
  <Slides>73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456</cp:revision>
  <dcterms:created xsi:type="dcterms:W3CDTF">2019-09-23T12:06:27Z</dcterms:created>
  <dcterms:modified xsi:type="dcterms:W3CDTF">2024-03-16T17:17:45Z</dcterms:modified>
</cp:coreProperties>
</file>